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6" r:id="rId40"/>
    <p:sldId id="295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4" r:id="rId68"/>
    <p:sldId id="325" r:id="rId69"/>
    <p:sldId id="326" r:id="rId70"/>
    <p:sldId id="327" r:id="rId71"/>
    <p:sldId id="331" r:id="rId72"/>
    <p:sldId id="328" r:id="rId73"/>
    <p:sldId id="329" r:id="rId74"/>
    <p:sldId id="330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3" r:id="rId85"/>
    <p:sldId id="341" r:id="rId86"/>
    <p:sldId id="342" r:id="rId87"/>
    <p:sldId id="344" r:id="rId88"/>
    <p:sldId id="345" r:id="rId89"/>
    <p:sldId id="346" r:id="rId90"/>
    <p:sldId id="347" r:id="rId91"/>
    <p:sldId id="348" r:id="rId92"/>
    <p:sldId id="446" r:id="rId93"/>
    <p:sldId id="349" r:id="rId94"/>
    <p:sldId id="447" r:id="rId95"/>
    <p:sldId id="448" r:id="rId96"/>
    <p:sldId id="449" r:id="rId97"/>
    <p:sldId id="451" r:id="rId98"/>
    <p:sldId id="450" r:id="rId99"/>
    <p:sldId id="452" r:id="rId100"/>
    <p:sldId id="453" r:id="rId101"/>
    <p:sldId id="454" r:id="rId102"/>
    <p:sldId id="455" r:id="rId103"/>
    <p:sldId id="456" r:id="rId104"/>
    <p:sldId id="457" r:id="rId105"/>
    <p:sldId id="458" r:id="rId106"/>
    <p:sldId id="459" r:id="rId107"/>
    <p:sldId id="460" r:id="rId108"/>
    <p:sldId id="461" r:id="rId109"/>
    <p:sldId id="462" r:id="rId110"/>
    <p:sldId id="463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26" autoAdjust="0"/>
  </p:normalViewPr>
  <p:slideViewPr>
    <p:cSldViewPr snapToGrid="0">
      <p:cViewPr varScale="1">
        <p:scale>
          <a:sx n="81" d="100"/>
          <a:sy n="81" d="100"/>
        </p:scale>
        <p:origin x="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AD031-181A-4D39-8ADD-A5D581EF480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86D3C-AED8-4FA8-9A91-3274A6C6F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42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86D3C-AED8-4FA8-9A91-3274A6C6F3EB}" type="slidenum">
              <a:rPr lang="en-IN" smtClean="0"/>
              <a:t>105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9406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BC25-63D8-4F59-AC7A-4217AA31A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C60E3-485C-41C8-A01A-05235A640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83AAC-8883-4CEF-9A4B-7796AF04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D2606-3C62-43DB-A802-8868EEC24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DD407-0B5F-4C53-8644-A9DC55315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76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1F2A-D91E-42CF-B613-742FAE74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5ED4F-6CA3-496F-84E1-6E57229BD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FBFF2-A1EC-4AFA-9C63-9847EF7A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8AFCB-14AF-4BE8-A95B-37FA745D6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29D35-33C0-4BF3-8D6C-484304129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41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FBE95-9B9A-450E-BD17-4B318FADF2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23F389-DCEC-4E61-9AC2-F79916B53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503A5-B3E3-4356-8EBA-8C3FC63AB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59350-4B9D-4F9C-B88E-232F98D4D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18AA0-5ACE-4147-8BDE-3E2EA167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29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3E77B-2488-4787-92F6-348BA0D5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C8651-CE4D-497B-A1D0-314A5B25C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2A233-7CE2-4900-9C8A-82DDB2EC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577E8-51BD-409F-8529-BD1F162EE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D0945-6222-45C1-8DFD-E5208894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208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2096F-0948-403E-A37B-59CE1B18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797DE-53EC-4D8D-A8AC-1EFECC47D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BB77E-26A4-4190-8216-DB617216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A15A-0F27-44AC-99E3-F7012FD3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FF00D-0808-48E0-9B3E-58CA4EAB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93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4790B-A8FB-4445-A0E0-26CBFE6A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97684-1E96-457F-83A0-2EAC181DE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06B0F-2EF4-47E1-9A2D-4524760D4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C0EC9-9FB7-4B2A-AB69-AC9BA5E1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A95CE-9808-456D-BE3B-9ABEC29AC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8AB81-418F-46C9-96B0-6B35A0E4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67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111A-5ECC-46CA-8784-5D5748E2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C83F3-DDE4-4B20-A685-3A449B343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F581F-9195-437C-AB67-690EA20AA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BD9C7-78B4-4967-8852-2278F64BE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50FB52-723B-4646-9151-52C7A07452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6BCB3B-B740-43CE-8D69-A17B356FD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695EC7-35B7-4AFB-8D47-ED32C841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D668B1-7856-4192-A4A7-6173BFEB9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69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699B-6D5E-402D-8F88-94C4BEB0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0154F-36A2-4502-B6A0-36384B383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BC947-EC70-41A0-8C1A-7D496CFE5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23D5AF-5964-4DEB-B5F0-A6DC844D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400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73845-C826-4D7C-A8E3-05DC48BF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49AA04-30C9-45BB-B902-E3E07DBED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2C042-EE84-420B-974E-DAA877D9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513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99F5-AE71-4CD7-BF16-96E5DFFFA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80E74-BEF6-4A5F-8A84-4BEAA86E8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811BE4-BBDD-4020-AC80-27A882554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835EC-87B1-4614-9081-19701BD6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C92EB-B0C7-402F-AA0D-1A7202B4F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786A6-75F1-421F-B643-2176CB53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87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4591F-E820-4D43-9742-7A104D5D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F728E-C750-4C4B-9376-405F35A9A4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98708-2535-485F-8137-6FAD806E6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E7341-A096-4287-9638-77901D58D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85A33-D6DC-4FC2-8041-4C940970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F9EBB1-63A5-4431-AB33-621C9046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37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6C51CA-61BF-46DE-8F62-ED4F414C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20335-02EE-4081-860F-1D62F8A1B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93169-DCE8-498E-8CA4-5F150C20A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3F0DC-3837-4BC3-876F-F126453636F0}" type="datetimeFigureOut">
              <a:rPr lang="en-IN" smtClean="0"/>
              <a:t>30-09-2019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31FF7-E03B-46E5-B1C3-7FDBC873F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74F06-C975-445B-9F93-EE0CE4B16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56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C40169-ED81-4A59-A17B-2B88B566F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284"/>
            <a:ext cx="12192000" cy="44154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02873D-9B1D-46A9-9A44-98B8C37B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351107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9BC98-DBBE-4AE1-AD13-D91A6E10F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5" y="643467"/>
            <a:ext cx="10316790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D50711-2822-48FB-A489-C573B9F23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03830223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44047-F135-4C35-85C8-D751A6228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Run the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nginx.yaml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playbook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CD3CA-479E-4271-98C5-413E6EED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10" y="1675227"/>
            <a:ext cx="9657580" cy="43941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69C266-3DAD-4A80-AD6D-4EC5D36AD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9320655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3F4380-5C5C-47D2-BBA8-D15FCBC03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Understanding json format: Sample json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C3CFD6-2CE0-4060-AF54-1CB67198C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634" y="1675227"/>
            <a:ext cx="5544731" cy="43941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EBFAE0-1530-4585-ACF4-648E1B369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2984051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FDB91C-CA6C-4FB1-A722-C5050E0AF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>
                <a:solidFill>
                  <a:srgbClr val="FFFFFF"/>
                </a:solidFill>
              </a:rPr>
              <a:t>Ansible facts: setup json file and apply filter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DCEF2-6AE4-4691-8975-B523330C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9" y="938769"/>
            <a:ext cx="3965543" cy="2344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7B039-340F-4132-BEB5-731D9F097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916544"/>
            <a:ext cx="4300538" cy="243697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2520DCC-D971-4BC7-80F0-14D466D69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355" y="509954"/>
            <a:ext cx="3802380" cy="342900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CE845C-B1CA-4FC7-ABC0-03A29C6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245636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9BF5-C6E9-454C-B3B3-54B700D48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Don’t want to facts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0799D-858D-4B7E-B965-86CB6E6B1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4" y="2227674"/>
            <a:ext cx="3838575" cy="1666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F22D1F-B331-4FC8-8596-D14F5E756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4" y="1600199"/>
            <a:ext cx="6581775" cy="542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AFFF4-6582-46FF-A87B-D09185B61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10026"/>
            <a:ext cx="11039475" cy="24955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A2D49D-9576-4B66-8257-456546027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3432006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A6BF5-B1E7-4B60-AEAC-74C2C8D1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Get verbosity through facts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5D328-10C2-4278-AAF8-6E66CFAB5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33" y="1523013"/>
            <a:ext cx="3764280" cy="2552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82B647-23D0-487C-B937-A97B36F65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18" y="1801815"/>
            <a:ext cx="1432560" cy="678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389556-4238-4015-84EE-5D29F8CF2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25" y="2503537"/>
            <a:ext cx="4030980" cy="2929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72E36D-AF56-46EB-817E-2A9B9CE84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624" y="2503537"/>
            <a:ext cx="6767513" cy="36528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C4EC2-E01B-4CB9-99CB-8C42D9E65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05037475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F774C-F65A-4E35-BA33-A53B26F11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How to get variable values from playbook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E53AD-C315-4715-AA95-ABFFEE6E2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43" y="1476388"/>
            <a:ext cx="3290888" cy="771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CE7F95-F3EC-4ABC-BFC9-422E080C7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37" y="2278856"/>
            <a:ext cx="2819400" cy="100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B338F7-EEE4-4643-8F88-D152F9195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7" y="2378869"/>
            <a:ext cx="2233613" cy="1023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BD40B4-92DB-48FD-9AD8-12365358F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937" y="3443288"/>
            <a:ext cx="4852035" cy="264604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C4C22-9F9F-460A-9C18-EF7F36CB8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2923772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AF68-018C-408D-9F09-FA436F599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184151"/>
            <a:ext cx="10515600" cy="558800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Create a dynamic variables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71619A-D006-4A33-AD69-2A2538D3D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742951"/>
            <a:ext cx="4577715" cy="1908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43DA75-856A-4161-BF75-51F819A85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2685099"/>
            <a:ext cx="2486025" cy="520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5AD04E-37DD-4E05-AA87-A4C7C762B2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75" y="3238502"/>
            <a:ext cx="4566285" cy="4229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446FF4-A1DC-4335-958A-E5FA6947D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75" y="3694750"/>
            <a:ext cx="4749165" cy="1857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36652B-298A-48CD-B1F2-81DAA6F88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013" y="742952"/>
            <a:ext cx="6725222" cy="436607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61A298-7E0B-45CA-94C0-1C140051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6621348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A5C74-F2A0-44F6-8A0D-8B0979DC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64" y="112207"/>
            <a:ext cx="10515600" cy="520092"/>
          </a:xfrm>
        </p:spPr>
        <p:txBody>
          <a:bodyPr>
            <a:normAutofit fontScale="90000"/>
          </a:bodyPr>
          <a:lstStyle/>
          <a:p>
            <a:r>
              <a:rPr lang="en-IN" sz="3200" b="1" dirty="0"/>
              <a:t>Edit </a:t>
            </a:r>
            <a:r>
              <a:rPr lang="en-IN" sz="3200" b="1" dirty="0" err="1"/>
              <a:t>Group_Vars</a:t>
            </a:r>
            <a:r>
              <a:rPr lang="en-IN" sz="3200" b="1" dirty="0"/>
              <a:t> files and see if variable value is updated or not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2BDED-67C1-4C98-ACCC-281D36188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0" y="1595303"/>
            <a:ext cx="4162425" cy="847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461CE9-50B7-47B4-AF7A-47751ED5E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00" y="632299"/>
            <a:ext cx="7677150" cy="866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D4BF43-8340-40C2-AC07-4BE6D77E1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01" y="2539258"/>
            <a:ext cx="11627168" cy="18635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12398F-78BD-4DE8-AD8A-4C63C7C03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6746144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F5858-5DA2-4F46-9203-E0D182E5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75" y="269876"/>
            <a:ext cx="10515600" cy="482600"/>
          </a:xfrm>
        </p:spPr>
        <p:txBody>
          <a:bodyPr>
            <a:normAutofit fontScale="90000"/>
          </a:bodyPr>
          <a:lstStyle/>
          <a:p>
            <a:r>
              <a:rPr lang="en-IN" b="1" dirty="0" err="1"/>
              <a:t>Host_Vars</a:t>
            </a:r>
            <a:r>
              <a:rPr lang="en-IN" b="1" dirty="0"/>
              <a:t> files in ansible playbook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1B252-BFE0-431E-AABE-19B3CF03B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86" y="823923"/>
            <a:ext cx="4807268" cy="2073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98307-241B-43B0-A700-C3FCFB21D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80" y="2957514"/>
            <a:ext cx="3276600" cy="754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CDBFB4-F38E-44AC-917F-9DECF4F85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85" y="3789046"/>
            <a:ext cx="4290060" cy="274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A07F19-094B-407D-803F-370176FAE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96" y="4129077"/>
            <a:ext cx="4738592" cy="2628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8A4B8E-1FCE-4F5A-BCD9-7FE59BB151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5980" y="823924"/>
            <a:ext cx="6423279" cy="58624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ACCB5A-2BCB-4D6C-8770-14A1BFB0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7641896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F8D4B-494C-4760-B3E4-4520352DC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70" y="277443"/>
            <a:ext cx="10515600" cy="678479"/>
          </a:xfrm>
        </p:spPr>
        <p:txBody>
          <a:bodyPr>
            <a:normAutofit fontScale="90000"/>
          </a:bodyPr>
          <a:lstStyle/>
          <a:p>
            <a:r>
              <a:rPr lang="en-IN" dirty="0"/>
              <a:t>Check the service status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E0840-24E4-409C-A9BB-F35A63C1B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70" y="1021334"/>
            <a:ext cx="4901756" cy="534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318E8F-66E6-4F99-A912-69D09958C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70" y="1645044"/>
            <a:ext cx="6350794" cy="3133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115FC0-22AE-4958-9174-ED259F286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70" y="4806762"/>
            <a:ext cx="6303645" cy="6115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6B5C18-9F91-43D2-9D6D-7C3188446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70" y="5515976"/>
            <a:ext cx="6000464" cy="74266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D65E92-1731-4869-AE75-B4A2775BA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166263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DA194C-05C5-4184-9A33-A1ADEF02B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57038"/>
            <a:ext cx="10905066" cy="41439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83F13-42BA-4FE3-A32A-8F170AE3B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2761538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C05D-27B5-493C-B184-952C77FE7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" y="250825"/>
            <a:ext cx="10515600" cy="720725"/>
          </a:xfrm>
        </p:spPr>
        <p:txBody>
          <a:bodyPr/>
          <a:lstStyle/>
          <a:p>
            <a:r>
              <a:rPr lang="en-IN" dirty="0"/>
              <a:t>Conditionals: When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B426C-9505-4395-A4F2-17EE2D3E0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828688"/>
            <a:ext cx="5829300" cy="1228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466B3A-377D-4D79-B691-6BD646DE9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2352257"/>
            <a:ext cx="2347913" cy="1628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F21391-525A-41C2-BA3B-DAFEAB892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25" y="2109586"/>
            <a:ext cx="3390900" cy="123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C3A35D-074B-46D0-B159-5111239AD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025" y="4090354"/>
            <a:ext cx="1852613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87E94A-68C7-4906-A804-B09F971EC8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29" y="5056931"/>
            <a:ext cx="5131880" cy="152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A7AF19-0C7D-45A4-BE90-B0CF1D4FF2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7962" y="752475"/>
            <a:ext cx="3952875" cy="198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20838E-AFF0-454B-AB1E-82C1EEB2C8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966" y="2881317"/>
            <a:ext cx="5492496" cy="159105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03F7E-0BA2-40C0-903C-24512C72A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014390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EC8527-5CA9-4BF8-A67C-924FDE880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708" y="643467"/>
            <a:ext cx="9246584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DACA4C-CDDE-4BD3-936C-9D1B4BB1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860793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76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A4CDC-1876-4A5B-9581-D35894D52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684873"/>
            <a:ext cx="5129784" cy="34882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C1661D-B494-4873-BC36-3F4774048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858004"/>
            <a:ext cx="5129784" cy="314199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0A806-0343-4568-92D0-4E6C4729C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2191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6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63F305-DFA2-4AEF-96C1-F2A569BA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66310"/>
            <a:ext cx="10905066" cy="51253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532D7F-4A69-4B29-AC63-FF38F8F4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836261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4E6EAD-F0F6-4881-BFE9-2C7236FC9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676275"/>
            <a:ext cx="9277350" cy="55054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3AF57-F4AF-45B7-BE7B-0BFEDD66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320376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E91CB-8A20-4C16-AF80-CE446E9BF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295400"/>
            <a:ext cx="8105775" cy="42672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511A1E-03C9-4333-80E1-3506C9944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723919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03FD48-4135-4A62-90EC-1D7F69C2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281112"/>
            <a:ext cx="8029575" cy="429577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08F2B-9DBA-458C-BF96-A96576CB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825724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37085-09A5-46A7-BC8A-29766478F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780"/>
            <a:ext cx="12192000" cy="630043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DB20C7-0526-4CF0-ACCE-F80BD1D06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30605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D11E36-4E05-4044-8A65-D24125AA0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055"/>
            <a:ext cx="12192000" cy="64138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FDE512-8F00-4DDC-9C81-C53985352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522011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DA1A9-C767-46AC-8D22-A64FD4CB4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53" y="2015529"/>
            <a:ext cx="7058406" cy="3956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563C1F-24BC-4CFC-BA98-D18E7FF9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71" y="424780"/>
            <a:ext cx="4047172" cy="1193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82303-5B89-4110-9E8F-95B7B2908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960" y="2015529"/>
            <a:ext cx="4892040" cy="38862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4DF9BE-EE82-4337-87DE-F73258054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113049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59AD2-F959-4132-B420-436A7A76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90"/>
            <a:ext cx="12192000" cy="65770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265833-2BED-4564-AE15-26A3B96E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499471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94CE84-1C15-4D0D-ABD0-01413B25F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988"/>
            <a:ext cx="12192000" cy="599002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09C61-D3F7-48C2-A438-DEE33C582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086333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2286CE-6814-4771-8B2B-F6CBE0740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2" y="643467"/>
            <a:ext cx="10611555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62D9FB-C202-4D85-9685-A8122A2D7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140732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003B13-8753-4C3B-9121-FB0786701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91"/>
            <a:ext cx="10905066" cy="53162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8639F3-3080-42AE-85F5-E0E59921E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000583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5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5EE18D-5EE1-464C-9EA1-2C7B7CBC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9" y="1138940"/>
            <a:ext cx="9224867" cy="38764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4F403E-BA24-4B98-AC0D-1571728B5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76" y="5092779"/>
            <a:ext cx="10130028" cy="83553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10B730-1DE5-4B4A-B371-3C626DC40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442584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92C64B-211A-43C8-B023-54F214428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81" y="2724226"/>
            <a:ext cx="3517119" cy="2039928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E4B04B7-16CE-4658-BB15-1665B293E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327" y="1748694"/>
            <a:ext cx="3537345" cy="63672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7446CB5-5237-408E-AB40-85126989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34" y="1630818"/>
            <a:ext cx="3517120" cy="773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2F038-41FF-4FA1-B531-BCAFFB5FB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771" y="2811912"/>
            <a:ext cx="3644075" cy="850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9F669-42AB-4F97-8AEF-B37D9A6CD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2462" y="4089187"/>
            <a:ext cx="3606165" cy="10496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2A7F80-41DD-4637-B6EE-AF438DDFE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142" y="1685890"/>
            <a:ext cx="3947922" cy="16428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95C6BB-6A1A-4B72-AB69-0136E5728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6095" y="3524290"/>
            <a:ext cx="3981450" cy="16659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84850D-3DEE-4178-A947-43B4DD1AD0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3214" y="5284114"/>
            <a:ext cx="2790825" cy="5905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B6B151-27B0-4CFA-9657-024D0B5E6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149925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C0C85E-347F-4772-86A8-3408E0B85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84017"/>
            <a:ext cx="5294716" cy="228996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48982E4-FAFF-46E4-88BE-C91CFA43F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211215"/>
            <a:ext cx="5294715" cy="243556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F89786-653D-423C-89D0-04F972F90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613055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1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339FC-0796-4663-A917-5F5171AC0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1069536"/>
            <a:ext cx="3122143" cy="162351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D5228-C4E9-4999-9F4B-C6D575920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4110744"/>
            <a:ext cx="3104943" cy="174653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0FEE6-5FED-42C3-91FC-DCF7AEF1E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676" y="2452027"/>
            <a:ext cx="3252903" cy="1968006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397645-BEC6-43AB-9316-2853C4511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543" y="1276423"/>
            <a:ext cx="3252903" cy="544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31A16F-02D1-41E4-BCA7-F14124A3D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4919" y="4057473"/>
            <a:ext cx="3375470" cy="128482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486FBE-ED9A-43A6-A71B-FCC6959A1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056099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B81D94-583E-4DD7-88E9-5F59D8AEB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93" y="231969"/>
            <a:ext cx="5771007" cy="93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ADAA49-C02F-4D20-AF0E-F14FE305D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93" y="1224099"/>
            <a:ext cx="2695575" cy="43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F8B2F7-CAF8-415C-BFD6-CCEEB3C85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427" y="231969"/>
            <a:ext cx="5634038" cy="3343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E0E4B-5C98-4485-BBE6-5A388384E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93" y="1720834"/>
            <a:ext cx="5717667" cy="1081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17CE5-515C-4BC0-964E-7DE6E8A09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16" y="2860697"/>
            <a:ext cx="5700046" cy="2434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1FC977-F853-4632-8009-3DB3E70D9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995" y="5354255"/>
            <a:ext cx="5715857" cy="92497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BB5290-732C-4F53-9BE0-70D699EFD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112906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DEE13E-CEE1-4E25-8A5B-A6E403EE0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0" y="210041"/>
            <a:ext cx="6886575" cy="857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9B8EE2-572E-4977-B611-26A82E8F4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90" y="1142691"/>
            <a:ext cx="12192000" cy="55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CB74F3-3A47-48DF-AEA2-EA1036E2C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90" y="1774891"/>
            <a:ext cx="7305675" cy="46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2EA728-8714-4C5C-8897-B21C8D54E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90" y="2241616"/>
            <a:ext cx="12192000" cy="463347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6F362-8BAD-4B8A-BEBA-2E639880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09068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4B3634-C4AD-487A-B7A0-C69DE7DF0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067"/>
            <a:ext cx="12192000" cy="55898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5AEB-1563-49B3-9193-14020FE6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822446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D51EE-A3C2-4A1B-825B-AF1349172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Configure Ansible : Create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48186-454F-4B14-BC07-164C93A6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0" y="1465691"/>
            <a:ext cx="4967288" cy="2466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87B47-F976-482C-A6EE-989A17B50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6" y="3976089"/>
            <a:ext cx="2598420" cy="167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99D912-36E7-4DDF-866C-83E33D66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86" y="4173242"/>
            <a:ext cx="5277231" cy="1657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E145F-D0E8-4B70-8FF7-75A88844E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86" y="5860486"/>
            <a:ext cx="3474720" cy="160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DD4C4E-22F8-4540-A5EB-6DCE4EDA9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86" y="6071549"/>
            <a:ext cx="3813810" cy="420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13933A-803A-454A-910E-6404BE5D48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693" y="6525076"/>
            <a:ext cx="3238500" cy="167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14BDB8-5B58-4CBA-8F2F-D21AD2AB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9564" y="1466855"/>
            <a:ext cx="4853940" cy="1569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6E307F-0E82-453A-980D-B09BC7DDED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8473" y="3093727"/>
            <a:ext cx="3390900" cy="160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48B253-2259-490F-B346-DC3CCBA0C2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3922" y="3258842"/>
            <a:ext cx="4282440" cy="14630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EE721-848E-40C5-BAD8-2BB218469B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3917" y="4763174"/>
            <a:ext cx="1076325" cy="361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FCCDA-F0DF-4C2E-B670-18FB6F2325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5030" y="5166682"/>
            <a:ext cx="4793933" cy="12668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79D62DD-C671-4F52-B529-46A2F2B9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988393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9733DD-AF59-480F-AAB8-13B0DE7D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Configure Ansible : Create user (Cont…)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F98A5-F302-40D8-A367-5AA183C7C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2" y="1396588"/>
            <a:ext cx="4813935" cy="1760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BEB709-0C47-4B72-BA34-0390C910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0" y="3165091"/>
            <a:ext cx="4392549" cy="3720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DC6F7E-896F-4054-A5B4-6D50A94A4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455" y="1396588"/>
            <a:ext cx="4753928" cy="432720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AABA1-7F89-44E6-B57F-B186865C7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012630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6088D-476C-4F62-8C6E-EE759719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Create a node instance for Ansible and then Create ansible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CDA39-FA4C-479C-8919-FC93E23D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887" y="1675227"/>
            <a:ext cx="6070226" cy="43941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5D6FC3-4425-444E-96FD-E74DB0344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136174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E1FD0-00F4-481D-86D9-98350573A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Node’s Private DNS details to original Master’s /etc/ansible/hosts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62AD6-64AF-4FA6-9205-691346A30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06" y="1944470"/>
            <a:ext cx="3924300" cy="714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A9CA52-2F54-4B2C-8F49-CAE8BCAE2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5" y="2784876"/>
            <a:ext cx="4810125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6B034C-518A-4B74-8D77-8357A3E30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406" y="3056440"/>
            <a:ext cx="39243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FB0E30-9B84-43F1-9DBD-07E679150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420" y="4008959"/>
            <a:ext cx="5424678" cy="617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F8E6A3-166E-4F35-9037-3558ADD3A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2107" y="1944470"/>
            <a:ext cx="4074795" cy="1156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6E0C92-188D-47B4-879B-A36551027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6887" y="3763906"/>
            <a:ext cx="6524625" cy="2000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EC514B-5304-41E2-B22C-CD310F2666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6887" y="3509423"/>
            <a:ext cx="4495800" cy="180975"/>
          </a:xfrm>
          <a:prstGeom prst="rect">
            <a:avLst/>
          </a:prstGeom>
        </p:spPr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BE7934A-61A3-484B-BF54-293FAC858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801830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D265A-53EF-406F-B078-472FFEF70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 of Ansible Setup on Server and Node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9FA74-E3B4-4636-948F-F70F4348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9" y="1612599"/>
            <a:ext cx="5825014" cy="3270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F54836-84BB-446E-82FB-1B455D567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9" y="4983216"/>
            <a:ext cx="5762625" cy="152971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4DF98C-7B96-4937-9D4F-B57958643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816413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5F0B1-FD53-429B-972C-83AF773E9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does ANSIBLE includes?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4469BC-AB7E-41D5-B6C7-63B9C8B8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547" y="1675227"/>
            <a:ext cx="5998905" cy="43941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5E9628-1EF0-4E8C-9E61-771F01266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219212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06661-430C-4BBB-9BA1-4B2B2B9A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Core Components: Inventories and Modules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91003-C6FC-41D4-85D4-E1256D9BD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274" y="1675227"/>
            <a:ext cx="7511452" cy="43941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6B581B-3068-4A7F-A401-C2623780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1437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06661-430C-4BBB-9BA1-4B2B2B9A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Core Components: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321F26-F678-4CFB-879E-AB8175784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59359"/>
            <a:ext cx="10905066" cy="362593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9410B-1A95-471F-A98A-9395C166F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208070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06661-430C-4BBB-9BA1-4B2B2B9A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Core Components: Ansible Facts and Playbooks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8707B-4808-4971-9E8B-0EA45BF56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896" y="1675227"/>
            <a:ext cx="7576207" cy="43941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57EC7E-A907-409D-B34E-8D67BB8CC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32547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06661-430C-4BBB-9BA1-4B2B2B9A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Core Components: Configuration Files and Templates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ECF8E4-945A-495E-9130-BB121A7D0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91" y="1675227"/>
            <a:ext cx="7087417" cy="43941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8D77F-E364-47E4-BF4F-745D3F65B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749298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0BBA2-6BBB-4558-8911-4B0AADEC0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087"/>
            <a:ext cx="12192000" cy="519582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144CAE-5F3E-4212-8CB4-ED27AC2E0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773886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06661-430C-4BBB-9BA1-4B2B2B9AD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Core Components: Handlers and Roles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12B744-790F-41F5-96E2-86106289A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327" y="1675227"/>
            <a:ext cx="7777345" cy="43941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C4C841-51F3-4812-994E-D16A7EA5A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21015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1E9AD6-78B6-45BC-B91E-858858F5A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Core Components: Ansible Vault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3EBDAA-A609-4573-9351-E6431ECB7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13885"/>
            <a:ext cx="10905066" cy="351688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A13960-D89E-4B81-B7FE-6BA0C3082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965717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00C5C-2A4B-4519-B455-5F61903E5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02622"/>
            <a:ext cx="10905066" cy="485275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A4AC0-C605-46A2-8186-FCC3772A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870464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EE8043-B187-48D8-99CE-54BA2383D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6" y="643467"/>
            <a:ext cx="10662327" cy="55710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A37274-30EE-4EF7-B1C0-43DE72FA9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18327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618EAD-D796-44EE-91DB-5450D155E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FD184-A459-4A14-AC60-18FA6E699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078217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B1526-342D-4B9D-AE90-8F415388A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527" y="643467"/>
            <a:ext cx="9992946" cy="557106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056658-1CE9-4039-B1F0-E5C05F91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079755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9F31D-8EB9-4632-B3A6-88098F49D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39046"/>
            <a:ext cx="10905066" cy="517990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EC37B-1C60-4F7C-B732-EA58E8B13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029579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A808C2-E430-4FC6-9750-BDC251DDE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27" y="643467"/>
            <a:ext cx="10765346" cy="557106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59AB5-4132-4075-8574-18A200946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753926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76C04-F0A9-4405-9EB2-48FB3EA3C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87637"/>
            <a:ext cx="5294716" cy="328272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E24C414-9901-439B-A3FD-C95299B1E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324351"/>
            <a:ext cx="5294715" cy="420929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0634C-FB31-4A58-94A4-79F82195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039508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3F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CE493A-FF0D-4E55-B276-F409096C0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4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5C24C-5E4E-41B9-9B6A-76282682B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851106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AB488B-594C-485A-93DB-F9A3B1BF7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1" y="643467"/>
            <a:ext cx="10037957" cy="55710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5EC60-CE03-49E5-A394-DCD92EC6E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7401200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34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AB3B59-FEE2-440E-A979-E0554CD5D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13" y="643467"/>
            <a:ext cx="10364773" cy="557106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2736F-B68D-407F-B8FD-C2AA0E614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6026599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64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E2D2D-0D17-47D4-BB99-C85F25D22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61397"/>
            <a:ext cx="10905066" cy="313520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14986-E079-468A-9DDC-01D091888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6138348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E962FB-06BF-4F3B-A84B-37A9BFE2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419100"/>
            <a:ext cx="8258175" cy="1085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041F13-384C-4C01-B2A3-30A205BA7DF6}"/>
              </a:ext>
            </a:extLst>
          </p:cNvPr>
          <p:cNvSpPr txBox="1"/>
          <p:nvPr/>
        </p:nvSpPr>
        <p:spPr>
          <a:xfrm>
            <a:off x="625151" y="2062065"/>
            <a:ext cx="8481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Other Way : Direct download and install from internet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BF3EF8-6402-48AF-BBCB-07B17F60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61" y="2759630"/>
            <a:ext cx="6943725" cy="600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D75142-7F8D-4C4C-8AFA-00EC78A8E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6" y="3498295"/>
            <a:ext cx="7374255" cy="329374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4657F-75A9-44DE-B61F-F7F20B363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179699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D49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F1CCFA-6483-4F1D-B9FF-9EBC69688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81" y="791167"/>
            <a:ext cx="3974783" cy="2603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5E427A-4AA7-47AD-B960-0558C50F5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81" y="3472223"/>
            <a:ext cx="4011930" cy="2594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16FDD1-D059-491C-A6CF-F47054237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733" y="805815"/>
            <a:ext cx="2124456" cy="524637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14F4EC-0859-4E3A-BD4E-265F8F678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1090880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30E504-16BA-4346-88E3-D5FD9949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234"/>
            <a:ext cx="12192000" cy="596553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5379D-40B4-449D-A898-C93092E52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919564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B0F2A3-4FD8-4B8B-9F92-B2D2F6E3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304800"/>
            <a:ext cx="11782425" cy="62484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B8224-75B0-4885-B300-D5608C0E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0898465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136CB3-FC40-48EA-B370-903856B3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842962"/>
            <a:ext cx="9705975" cy="517207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FAEE9-0D31-493B-977B-BC7B00AB5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3892845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11F3B6-0036-4B99-8E41-8FF168C24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711"/>
            <a:ext cx="12192000" cy="643857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F8517-8E84-494F-B123-F2F5E07B2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3286606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8E2CD4-374B-4213-8624-FC70EFA57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7" y="0"/>
            <a:ext cx="12170405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97E80F-C05E-4207-A7B7-16DD6CFC0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9570948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E05601-5B25-4BEF-ADFB-DDE564658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050" y="1176337"/>
            <a:ext cx="7581900" cy="450532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2B61F-29DB-4189-A32C-AB6D76A16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925412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BD1CE-34F3-4C83-BCBB-DC8C50A0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3"/>
            <a:ext cx="10905066" cy="547979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AA8177-A222-4CA3-BD3B-3F3F07F86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218578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E492F9-EF26-46A9-A55D-077E0794A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" y="128115"/>
            <a:ext cx="10469880" cy="2834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219BDC-02BC-4C9B-9FF0-F572B459C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4" y="3125916"/>
            <a:ext cx="9078468" cy="306609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5FB45-F119-4AF0-989C-27A9241AD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085164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8DE28C-42DC-4DDE-84CA-1D161CC31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9" y="175372"/>
            <a:ext cx="5534978" cy="26226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7318A7-8EF0-42DE-8AB0-79F60A4AC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9" y="3191005"/>
            <a:ext cx="5527548" cy="3358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8682E5-60F9-4E2D-AFC6-C3233952A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846" y="175377"/>
            <a:ext cx="6198489" cy="60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2ABC0C-A944-49A4-BCB9-4773977B9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851" y="942654"/>
            <a:ext cx="6157055" cy="2974943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A29FBAF-D7BA-4BF4-BE0D-3CCBC9190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984648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782C1-7E51-49E4-9AF1-69F0F8D89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79720"/>
            <a:ext cx="10905066" cy="389856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ACFA6-DD06-477A-B50F-45C166F10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7287709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F5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CCDC0-AD9F-4892-A80F-5CEC512BD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93573"/>
            <a:ext cx="10905066" cy="507085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35BCD-5C6D-44CB-9744-57E6B7CCA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3275289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BA0523-8A4A-446E-AF1C-2F53D442D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619" y="227171"/>
            <a:ext cx="7998143" cy="640365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042A26-088C-4ECF-9C12-FDF2C8991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9538324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CE4C52-ED0B-4CB9-85BC-7B73C8A5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381125"/>
            <a:ext cx="10915650" cy="40957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6CC7BE-ADEE-40A8-A28B-3387B4F4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631591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3BAE1-721B-4410-BE7A-434E3C2AC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767159"/>
            <a:ext cx="5294716" cy="132367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E3F0F00-5575-415F-BA2B-68E95D004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310491"/>
            <a:ext cx="5294715" cy="223701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84768F-4B97-4771-8EFC-3FD17EB75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7215187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B1556-5B02-4ED9-BEBB-01899532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Command Module Example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CF40738-72C2-4686-9716-E4BAE0153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640496"/>
            <a:ext cx="11496821" cy="373646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D52F66-CC95-4521-9972-7CA83C3B0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8775594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B1556-5B02-4ED9-BEBB-01899532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dirty="0">
                <a:solidFill>
                  <a:srgbClr val="FFFFFF"/>
                </a:solidFill>
              </a:rPr>
              <a:t>Playbook for command: whoami and ping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02558-8750-4BCC-BE98-DBCF4F69F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97" y="1539387"/>
            <a:ext cx="3425609" cy="1385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DC7EA9-C55B-49F8-A536-8E2AFD766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2" y="1518095"/>
            <a:ext cx="3979164" cy="81076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DEF7A37-0D55-47A3-A2CE-5D2AA88E3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0115" y="1518095"/>
            <a:ext cx="3919633" cy="183489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4F643-3CF9-4C12-9E18-1A621F683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452825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B1556-5B02-4ED9-BEBB-01899532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Append Commands in YAML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4ABE2B2-A8FA-4DF6-8E92-57710EFB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00" y="2313693"/>
            <a:ext cx="5111782" cy="2704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EF754D-F941-466B-9D64-97410FD9B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9" y="2326397"/>
            <a:ext cx="2948369" cy="1193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66520F-DA49-4C0A-87E8-1F663781C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9" y="3586353"/>
            <a:ext cx="5828729" cy="327164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FD0F7-4783-419E-8782-AFDE49C68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133514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7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99E98-0C6B-4AE2-9853-F4A56ADC2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07" y="643467"/>
            <a:ext cx="10713586" cy="55710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8D39A-047B-416A-9875-D597DD8B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1678543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B1556-5B02-4ED9-BEBB-01899532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Install software packages in YAML using command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C0E8B67-38F5-4A33-AFF2-692C14074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758" y="2516065"/>
            <a:ext cx="5455917" cy="381914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9CF6298-B787-4D1A-B5D8-424EA7BFD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73" y="3028398"/>
            <a:ext cx="5455917" cy="170497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576363-6624-4D61-B4AA-4BFDE9C2E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6817143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56E9-1310-40CA-871B-358BDD18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701675"/>
          </a:xfrm>
        </p:spPr>
        <p:txBody>
          <a:bodyPr/>
          <a:lstStyle/>
          <a:p>
            <a:r>
              <a:rPr lang="en-IN" dirty="0"/>
              <a:t>Install software package using Playbook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9848AB-A396-442A-B6A3-28222C6C9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890712"/>
            <a:ext cx="4210050" cy="3076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8E6700-9BEE-44C5-93B1-956DB2D31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514" y="1081887"/>
            <a:ext cx="5719763" cy="3090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1EB7A-0C57-4E2C-956F-D45581455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514" y="4365637"/>
            <a:ext cx="6005513" cy="292417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ED235A-AF98-485A-86D5-A5A444453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7974264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A5D3-8301-451A-8FF8-BBD61B19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Uninstall software packages using Playbook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8AB95-9974-4802-B088-D5177E4C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10" y="2425700"/>
            <a:ext cx="3505200" cy="2621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3F6305-4934-47EC-8012-8E6D91935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97"/>
            <a:ext cx="5269992" cy="3981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B55AB3-16E6-4B00-9A43-707567A1A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2483102"/>
            <a:ext cx="7474250" cy="417169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8A593B-63B2-42DF-9B83-0A93B0A75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312547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907DEB-E6A7-4C08-A53E-48D5AE130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1" y="818674"/>
            <a:ext cx="9772174" cy="5691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B6FCE-138F-49C5-9231-E47FF5BD3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1" y="347662"/>
            <a:ext cx="5610225" cy="29527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FD4D52-9833-4422-8A91-9AD4160EB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3682445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E0AA11-6AF1-4299-933A-3F7C6B17E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Uninstall using Playbook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75E25F0-5250-4FE1-ABC3-1FCEB6D7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05" y="4594276"/>
            <a:ext cx="7086600" cy="23812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61DA4C7-F123-466B-A2DB-90C1B9735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99" y="2201211"/>
            <a:ext cx="7204710" cy="23164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251D8C-D588-48E0-BB61-65D6449CA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6694861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EE0CC-245A-4B6D-93E3-B8EE62B3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7" y="352425"/>
            <a:ext cx="10515600" cy="1325563"/>
          </a:xfrm>
        </p:spPr>
        <p:txBody>
          <a:bodyPr/>
          <a:lstStyle/>
          <a:p>
            <a:r>
              <a:rPr lang="en-IN" dirty="0"/>
              <a:t>Install Apache Server using Playbook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52DF0-10C0-4410-BB78-20641B7E4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1401763"/>
            <a:ext cx="7648575" cy="276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B58A5A-BB25-41B8-9565-863C25B78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2" y="1677988"/>
            <a:ext cx="531495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1F3B6C-50E2-44D7-B19B-1D51EFB8D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640" y="1839283"/>
            <a:ext cx="6348413" cy="328612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1E0486-3E8E-4961-9C24-9CF323060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1949602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F2969-C51C-4247-8EA3-4FF72CDE6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dirty="0">
                <a:solidFill>
                  <a:srgbClr val="FFFFFF"/>
                </a:solidFill>
              </a:rPr>
              <a:t>Check if Apache Web Server is up and running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10EFDF-C83B-42A2-B47D-1946466E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4" y="2649005"/>
            <a:ext cx="3425609" cy="16956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BA5E79-E0D7-4006-8DA2-3A8B88D69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765" y="380198"/>
            <a:ext cx="3433324" cy="6008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B96D189-44F2-4825-BEAC-4317C97CF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38" y="434189"/>
            <a:ext cx="3423916" cy="192595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A314BCC5-DD93-4538-BBCD-7B5B27369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540" y="477750"/>
            <a:ext cx="3705257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58FDE-0326-4F40-99A9-CECBAB029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7737" y="1692567"/>
            <a:ext cx="3409379" cy="122796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D6FEB6-5BE6-4257-9668-2275E6570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6001473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DE010-16EE-49A1-9E62-17421CB67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8"/>
            <a:ext cx="10905066" cy="53707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8666E3-2A5D-4565-BB10-7E7A6B6CC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3648367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63FB8-4C29-4DC9-BFF0-C8F5EB749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93351"/>
            <a:ext cx="10905066" cy="387129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CFE037-C4F3-4A9B-A1F1-B02EA8C8B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7826441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B6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4AC74-B4E0-4DE8-8285-50E5B7009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75" y="643467"/>
            <a:ext cx="10269249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04A619-CB26-4565-9691-570ABC779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14600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4DA8D-712A-405F-8359-C51E22EA7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8"/>
            <a:ext cx="10905066" cy="53707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BB4F38-289A-4A58-8DA6-624E8F30B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9824072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CBF419-A8A5-4443-AA2B-30E78A020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904"/>
            <a:ext cx="12192000" cy="6760191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403C65-B7B1-4B0A-AE2E-A429DA609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3223656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AE7BC-C569-4106-A3D8-717F2DA0C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3303"/>
            <a:ext cx="10515600" cy="1325563"/>
          </a:xfrm>
        </p:spPr>
        <p:txBody>
          <a:bodyPr/>
          <a:lstStyle/>
          <a:p>
            <a:r>
              <a:rPr lang="en-IN" b="1" dirty="0"/>
              <a:t>Sample Inventory file like Hosts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D08A2-E2BE-400C-830B-2D47B2E6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85900"/>
            <a:ext cx="1447800" cy="21050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643787-C436-4E97-93B1-3E1F9A1D5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485900"/>
            <a:ext cx="1552575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6AA18A-D451-4352-AC1C-B412DFA65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5837" y="1485903"/>
            <a:ext cx="4274630" cy="1885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F63583-BEA5-420F-B149-26791CCE4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71" y="4000503"/>
            <a:ext cx="7097840" cy="2177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56E868-A1AE-4543-8746-25BF7F154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6480" y="1485900"/>
            <a:ext cx="4202240" cy="2287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F9AAF4-9DCC-417F-AF25-5BEF6B2668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6480" y="3900458"/>
            <a:ext cx="3615785" cy="275034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6BC71D-1C8D-41E6-A06D-D3E0709B1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0091260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21D664-45FF-412D-911F-50F12C11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238125"/>
            <a:ext cx="12011025" cy="63817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596480-5EA6-4A58-9B89-84E13CDC2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900913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0E29A-912F-424E-8424-5781F976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b="1" dirty="0">
                <a:solidFill>
                  <a:srgbClr val="FFFFFF"/>
                </a:solidFill>
              </a:rPr>
              <a:t>Create a folder for Group Variables in Inventory folder to maintain Group variables in files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D9432CA-2C67-4757-8B58-B825B0E53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4516" y="2380608"/>
            <a:ext cx="5455917" cy="313715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A80DB45-EF4D-4911-88ED-AFC94DCC7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67" y="2393308"/>
            <a:ext cx="5455917" cy="2032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FD2765-ABEC-42DC-9E03-D8961A217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72" y="4548806"/>
            <a:ext cx="5153311" cy="11970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81DBEA-3CB2-4010-BD26-5AD29A9D2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76" y="5792793"/>
            <a:ext cx="5270659" cy="91811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91D6AE-3E70-4AEF-AAF6-25F496E12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0768250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0E29A-912F-424E-8424-5781F976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b="1">
                <a:solidFill>
                  <a:srgbClr val="FFFFFF"/>
                </a:solidFill>
              </a:rPr>
              <a:t>Create a folder for Host Variables in Inventory folder to maintain Hosts variables in files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D9432CA-2C67-4757-8B58-B825B0E53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857060"/>
            <a:ext cx="5455917" cy="313715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BF5E205-971B-4799-8E8E-1E038F77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596836"/>
            <a:ext cx="5455917" cy="1050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D4833-B840-477D-9CC0-11392E88D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7" y="3969298"/>
            <a:ext cx="5452491" cy="720852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D5BCB-4AC5-44BF-ABD5-7418B725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8930661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7B9E3-60FE-4EB0-B3AD-D426A4A5B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7"/>
          <a:stretch/>
        </p:blipFill>
        <p:spPr>
          <a:xfrm>
            <a:off x="1143959" y="643467"/>
            <a:ext cx="9904082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620BE6-AB9E-4D0E-BBAC-1F4F1AB6C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336374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2D9A0-60EA-476A-8A39-A38E546FC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20614"/>
            <a:ext cx="10905066" cy="381677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3A29AE-3D92-49FC-9CA6-2097405DD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5142514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B2435-88E9-46C4-93DF-E8708F69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49" y="18096"/>
            <a:ext cx="10515600" cy="1325563"/>
          </a:xfrm>
        </p:spPr>
        <p:txBody>
          <a:bodyPr/>
          <a:lstStyle/>
          <a:p>
            <a:r>
              <a:rPr lang="en-IN" dirty="0"/>
              <a:t>Create First Inventory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756ED-F7C7-4E97-A77F-6BC51F919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49" y="1259501"/>
            <a:ext cx="4120515" cy="2053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1ADD06-D701-49D5-A1D7-8F7C72679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49" y="3353933"/>
            <a:ext cx="2140268" cy="913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502EDA-F472-4D7A-83CE-953ABF1DB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49" y="4308223"/>
            <a:ext cx="4065270" cy="22107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03E255-1EC3-490C-976F-ED3D854FA5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383" y="1734279"/>
            <a:ext cx="3507105" cy="160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DE9574-0252-46B3-86CB-AFB81CCED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375" y="1496165"/>
            <a:ext cx="3627120" cy="166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33BC82-935B-43DA-9DB3-C8CA09CD05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9439" y="3405905"/>
            <a:ext cx="7641717" cy="1423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3BD296-7A52-4092-9EC0-C219E75F9D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9439" y="4854531"/>
            <a:ext cx="6210300" cy="25336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5B847B-30A6-4185-9AB3-E09C480DD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0930675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0F2CC-CB1A-4A7D-89E4-4D947A9CB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Check ifconfig command using Ansible Playbook file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282F004-3BAE-40E9-AD38-558F83A23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177596"/>
            <a:ext cx="5455917" cy="249608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72426CD-26A1-44DC-940C-8B87F03C4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44" y="4794979"/>
            <a:ext cx="5455917" cy="1459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99CA32-996A-4562-A540-7A30226EE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244" y="3114121"/>
            <a:ext cx="2771775" cy="1619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3F916-A31D-41CF-80E2-EFE5FB22B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247" y="2466975"/>
            <a:ext cx="5476875" cy="28041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56FB95-3A0D-4FC3-9DF1-FC63A939B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8896308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D7642-5EF8-4F01-9920-7F5C123AE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Install OpenJDK and Tomcat for Jenkins Setup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C1DC32C-1E04-4BA9-BF89-25E47AF0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200966"/>
            <a:ext cx="11496821" cy="261552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223461-4884-4BE6-BB4C-BFE4324DD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804385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5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616ECB-0D8B-4485-A1B3-F65AE338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40" y="643467"/>
            <a:ext cx="8670919" cy="55710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4B7962-B242-49E4-ADDE-B2097F99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5686739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FC96C6-6E3B-44F8-8462-96BF4B7B9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4" y="98204"/>
            <a:ext cx="6948869" cy="31163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75E3CD-5E7F-4D0A-ACBF-949A60304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8" y="3214595"/>
            <a:ext cx="3283839" cy="3703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D0B2B-FD4F-448D-B199-E04E4F2C6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803" y="98203"/>
            <a:ext cx="5033963" cy="294703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A72A7F-4B2F-4F3F-BAE4-5166B3411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9582902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8AEAB-2E17-4825-AB2E-6A870493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Download Jenkins war file and copy link 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F555A6-80C7-43E7-9235-9193DCB35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96588"/>
            <a:ext cx="10905066" cy="4334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7FF989-3D2A-44EB-9FD2-E6FDC1EB9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075" y="5790670"/>
            <a:ext cx="5353050" cy="84772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06AB9F-8B93-410F-B1F5-8AAB5230A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79909603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221C2-4854-4D2C-B1DF-301DCC664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Install Git on Ansible Master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9CDDC-D21B-4265-B98A-591207AFC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13995"/>
            <a:ext cx="10905066" cy="411666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6BB097-EE5A-41D2-A21A-5F9C794B1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4621281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146A4-CFA6-415D-A12E-6AE335CDC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Clone ansible playbook folder from git to Ansible Master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B5461-FCA5-469E-9A38-8AFC7541D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975" y="1675227"/>
            <a:ext cx="5744050" cy="43941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F81810-7645-4936-8583-239E2D027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4747538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F0AEF-DFBA-40E6-B531-4ADCA29E7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Run playbook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E52E7-D325-4C06-B108-307CD3B43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590981"/>
            <a:ext cx="10905066" cy="25626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00EAD6-F476-4453-8785-71AB13748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8564995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C8F0F-33C5-4CDD-8AB6-3E3063761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Run Playbook (Cont…)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8C9A6-BA3C-4BF7-93A9-CE3CA7AD9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528" y="1675227"/>
            <a:ext cx="4724944" cy="439419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CF9EB-3C2F-4E85-AFC7-8221C72E2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2662093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23342-92F3-42A7-8C45-29846C421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</a:rPr>
              <a:t>Ssh</a:t>
            </a:r>
            <a:r>
              <a:rPr lang="en-US" sz="3200" dirty="0">
                <a:solidFill>
                  <a:schemeClr val="bg1"/>
                </a:solidFill>
              </a:rPr>
              <a:t> to </a:t>
            </a:r>
            <a:r>
              <a:rPr lang="en-US" sz="3200" dirty="0" err="1">
                <a:solidFill>
                  <a:schemeClr val="bg1"/>
                </a:solidFill>
              </a:rPr>
              <a:t>ubantu</a:t>
            </a:r>
            <a:r>
              <a:rPr lang="en-US" sz="3200" dirty="0">
                <a:solidFill>
                  <a:schemeClr val="bg1"/>
                </a:solidFill>
              </a:rPr>
              <a:t> machine and check if open </a:t>
            </a:r>
            <a:r>
              <a:rPr lang="en-US" sz="3200" dirty="0" err="1">
                <a:solidFill>
                  <a:schemeClr val="bg1"/>
                </a:solidFill>
              </a:rPr>
              <a:t>jdk</a:t>
            </a:r>
            <a:r>
              <a:rPr lang="en-US" sz="3200" dirty="0">
                <a:solidFill>
                  <a:schemeClr val="bg1"/>
                </a:solidFill>
              </a:rPr>
              <a:t> is installed or not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FABEAA-13D1-4E0D-946E-C693663E0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494" y="1675227"/>
            <a:ext cx="6189012" cy="4394199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3DB30-A4D9-4E76-8621-9CB839A9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8375755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EE5ED0-5D37-4939-9912-6F41C69CA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Create playbook for installing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nginx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F9F089-8F3F-43AF-AD6B-BD626A78C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32" y="1889577"/>
            <a:ext cx="10905066" cy="339399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816C35-88D4-489C-97B3-17C96972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1688348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80028-B040-413C-86E2-C03B3080A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Playbook for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nginx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installation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259CE-4AF8-47D8-B67A-7341747AB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032" y="1675227"/>
            <a:ext cx="8025935" cy="43941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EB940-1108-4DA6-AF26-691416B60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2209669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CE9F60-79C9-4DC9-AB28-010BBC490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Edit group entry in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myhosts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A593C-3D0D-44F4-90E3-9500E10A7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73927"/>
            <a:ext cx="10905066" cy="419679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B4C532-EFE2-45F8-9BCB-E769D7413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379846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3096</TotalTime>
  <Words>544</Words>
  <Application>Microsoft Office PowerPoint</Application>
  <PresentationFormat>Widescreen</PresentationFormat>
  <Paragraphs>159</Paragraphs>
  <Slides>110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Configure Ansible : Create user</vt:lpstr>
      <vt:lpstr>Configure Ansible : Create user (Cont…)</vt:lpstr>
      <vt:lpstr>Create a node instance for Ansible and then Create ansible user</vt:lpstr>
      <vt:lpstr>Add Node’s Private DNS details to original Master’s /etc/ansible/hosts file</vt:lpstr>
      <vt:lpstr>Summary of Ansible Setup on Server and Node</vt:lpstr>
      <vt:lpstr>What does ANSIBLE includes?</vt:lpstr>
      <vt:lpstr>Core Components: Inventories and Modules</vt:lpstr>
      <vt:lpstr>Core Components: Variables</vt:lpstr>
      <vt:lpstr>Core Components: Ansible Facts and Playbooks</vt:lpstr>
      <vt:lpstr>Core Components: Configuration Files and Templates</vt:lpstr>
      <vt:lpstr>Core Components: Handlers and Roles</vt:lpstr>
      <vt:lpstr>Core Components: Ansible Vault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Command Module Example</vt:lpstr>
      <vt:lpstr>Playbook for command: whoami and ping</vt:lpstr>
      <vt:lpstr>Append Commands in YAML</vt:lpstr>
      <vt:lpstr>Install software packages in YAML using command</vt:lpstr>
      <vt:lpstr>Install software package using Playbook</vt:lpstr>
      <vt:lpstr>Uninstall software packages using Playbook</vt:lpstr>
      <vt:lpstr>PowerPoint Presentation</vt:lpstr>
      <vt:lpstr>Uninstall using Playbook</vt:lpstr>
      <vt:lpstr>Install Apache Server using Playbook</vt:lpstr>
      <vt:lpstr>Check if Apache Web Server is up and running</vt:lpstr>
      <vt:lpstr>PowerPoint Presentation</vt:lpstr>
      <vt:lpstr>PowerPoint Presentation</vt:lpstr>
      <vt:lpstr>PowerPoint Presentation</vt:lpstr>
      <vt:lpstr>PowerPoint Presentation</vt:lpstr>
      <vt:lpstr>Sample Inventory file like Hosts</vt:lpstr>
      <vt:lpstr>PowerPoint Presentation</vt:lpstr>
      <vt:lpstr>Create a folder for Group Variables in Inventory folder to maintain Group variables in files</vt:lpstr>
      <vt:lpstr>Create a folder for Host Variables in Inventory folder to maintain Hosts variables in files</vt:lpstr>
      <vt:lpstr>PowerPoint Presentation</vt:lpstr>
      <vt:lpstr>PowerPoint Presentation</vt:lpstr>
      <vt:lpstr>Create First Inventory File</vt:lpstr>
      <vt:lpstr>Check ifconfig command using Ansible Playbook file</vt:lpstr>
      <vt:lpstr>Install OpenJDK and Tomcat for Jenkins Setup</vt:lpstr>
      <vt:lpstr>PowerPoint Presentation</vt:lpstr>
      <vt:lpstr>Download Jenkins war file and copy link path</vt:lpstr>
      <vt:lpstr>Install Git on Ansible Master</vt:lpstr>
      <vt:lpstr>Clone ansible playbook folder from git to Ansible Master</vt:lpstr>
      <vt:lpstr>Run playbook</vt:lpstr>
      <vt:lpstr>Run Playbook (Cont…)</vt:lpstr>
      <vt:lpstr>Ssh to ubantu machine and check if open jdk is installed or not</vt:lpstr>
      <vt:lpstr>Create playbook for installing nginx</vt:lpstr>
      <vt:lpstr>Playbook for nginx installation</vt:lpstr>
      <vt:lpstr>Edit group entry in myhosts file</vt:lpstr>
      <vt:lpstr>Run the nginx.yaml playbook</vt:lpstr>
      <vt:lpstr>Understanding json format: Sample json file</vt:lpstr>
      <vt:lpstr>Ansible facts: setup json file and apply filter</vt:lpstr>
      <vt:lpstr>Don’t want to facts</vt:lpstr>
      <vt:lpstr>Get verbosity through facts</vt:lpstr>
      <vt:lpstr>How to get variable values from playbook</vt:lpstr>
      <vt:lpstr>Create a dynamic variables</vt:lpstr>
      <vt:lpstr>Edit Group_Vars files and see if variable value is updated or not</vt:lpstr>
      <vt:lpstr>Host_Vars files in ansible playbook</vt:lpstr>
      <vt:lpstr>Check the service status</vt:lpstr>
      <vt:lpstr>Conditionals: When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Masale</dc:creator>
  <cp:lastModifiedBy>Masale, Ajay (GE Healthcare, consultant)</cp:lastModifiedBy>
  <cp:revision>8</cp:revision>
  <dcterms:created xsi:type="dcterms:W3CDTF">2019-08-05T14:44:35Z</dcterms:created>
  <dcterms:modified xsi:type="dcterms:W3CDTF">2019-09-30T11:45:03Z</dcterms:modified>
</cp:coreProperties>
</file>